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1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</p:sldIdLst>
  <p:sldSz cx="18288000" cy="10287000"/>
  <p:notesSz cx="6858000" cy="9144000"/>
  <p:embeddedFontLst>
    <p:embeddedFont>
      <p:font typeface="Dela Gothic One" panose="020B0604020202020204" charset="-128"/>
      <p:regular r:id="rId20"/>
    </p:embeddedFont>
    <p:embeddedFont>
      <p:font typeface="DM Sans" pitchFamily="2" charset="0"/>
      <p:regular r:id="rId21"/>
    </p:embeddedFont>
    <p:embeddedFont>
      <p:font typeface="DM Sans Bold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39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13.08.2025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10C04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47886" y="1944141"/>
            <a:ext cx="9534228" cy="270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The Mysterious Island Adventure Game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7886" y="5022949"/>
            <a:ext cx="9534228" cy="1453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4437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(An Interactive Text-Based Game in C)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7886" y="6806654"/>
            <a:ext cx="9534228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Where choices decide your fate…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7886" y="7563742"/>
            <a:ext cx="9534228" cy="75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687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Group number-1 || Group members: Md. Rakibul Islam Sagor, Md. Jahidul Haque Abir, Chiranjeet Sarkar Amit, Kaushik Sharma, Dewan Tahsin Alam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40B0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002037" y="6087786"/>
            <a:ext cx="8283923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Gameplay Scenario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62304" y="7701645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75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Start Screen: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70800" y="8949057"/>
            <a:ext cx="9534228" cy="133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687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Group number-1 || Group members: Md. Rakibul Islam Sagor, Md. Jahidul Haque Abir, Chiranjeet Sarkar Amit, Kaushik Sharma, Dewan Tahsin Alam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0" y="0"/>
            <a:ext cx="18287999" cy="5145517"/>
            <a:chOff x="0" y="0"/>
            <a:chExt cx="24383998" cy="68606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384000" cy="6860667"/>
            </a:xfrm>
            <a:custGeom>
              <a:avLst/>
              <a:gdLst/>
              <a:ahLst/>
              <a:cxnLst/>
              <a:rect l="l" t="t" r="r" b="b"/>
              <a:pathLst>
                <a:path w="24384000" h="6860667">
                  <a:moveTo>
                    <a:pt x="0" y="0"/>
                  </a:moveTo>
                  <a:lnTo>
                    <a:pt x="24384000" y="0"/>
                  </a:lnTo>
                  <a:lnTo>
                    <a:pt x="24384000" y="6860667"/>
                  </a:lnTo>
                  <a:lnTo>
                    <a:pt x="0" y="6860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2431" b="-22432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10C04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001965" y="5559921"/>
            <a:ext cx="8283922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Gameplay Scenario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32017" y="6856959"/>
            <a:ext cx="3623965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75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Sample Decision: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7886" y="7679829"/>
            <a:ext cx="16392228" cy="40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687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Group number-1 || Group members: Md. Rakibul Islam Sagor, Md. Jahidul Haque Abir, Chiranjeet Sarkar Amit, Kaushik Sharma, Dewan Tahsin Alam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0" y="1"/>
            <a:ext cx="18288000" cy="5182342"/>
            <a:chOff x="0" y="0"/>
            <a:chExt cx="24384000" cy="6909790"/>
          </a:xfrm>
        </p:grpSpPr>
        <p:sp>
          <p:nvSpPr>
            <p:cNvPr id="10" name="Freeform 10" descr="A screenshot of a computer  AI-generated content may be incorrect."/>
            <p:cNvSpPr/>
            <p:nvPr/>
          </p:nvSpPr>
          <p:spPr>
            <a:xfrm>
              <a:off x="0" y="0"/>
              <a:ext cx="24384000" cy="6909816"/>
            </a:xfrm>
            <a:custGeom>
              <a:avLst/>
              <a:gdLst/>
              <a:ahLst/>
              <a:cxnLst/>
              <a:rect l="l" t="t" r="r" b="b"/>
              <a:pathLst>
                <a:path w="24384000" h="6909816">
                  <a:moveTo>
                    <a:pt x="0" y="0"/>
                  </a:moveTo>
                  <a:lnTo>
                    <a:pt x="24384000" y="0"/>
                  </a:lnTo>
                  <a:lnTo>
                    <a:pt x="24384000" y="6909816"/>
                  </a:lnTo>
                  <a:lnTo>
                    <a:pt x="0" y="6909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8389" b="-28389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10C04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05886" y="3001864"/>
            <a:ext cx="9534228" cy="1810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User Interaction Enhancements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05886" y="5142160"/>
            <a:ext cx="953422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Step into the world of C-based text adventures, where every choice weaves a new path and every line of text brings the story to life.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05886" y="6313586"/>
            <a:ext cx="953422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[Group number-1 || Group members: Md. Rakibul Islam Sagor, Md. Jahidul Haque Abir, Chiranjeet Sarkar Amit, Kaushik Sharma, Dewan Tahsin Alam]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40B0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484316" y="694730"/>
            <a:ext cx="7319219" cy="89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2"/>
              </a:lnSpc>
            </a:pPr>
            <a:r>
              <a:rPr lang="en-US" sz="5437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Challenges Faced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20502" y="2114401"/>
            <a:ext cx="1315045" cy="1578174"/>
            <a:chOff x="0" y="0"/>
            <a:chExt cx="1753393" cy="2104232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753362" cy="2104263"/>
            </a:xfrm>
            <a:custGeom>
              <a:avLst/>
              <a:gdLst/>
              <a:ahLst/>
              <a:cxnLst/>
              <a:rect l="l" t="t" r="r" b="b"/>
              <a:pathLst>
                <a:path w="1753362" h="2104263">
                  <a:moveTo>
                    <a:pt x="0" y="0"/>
                  </a:moveTo>
                  <a:lnTo>
                    <a:pt x="1753362" y="0"/>
                  </a:lnTo>
                  <a:lnTo>
                    <a:pt x="1753362" y="2104263"/>
                  </a:lnTo>
                  <a:lnTo>
                    <a:pt x="0" y="2104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6" r="-1" b="-115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498526" y="2367855"/>
            <a:ext cx="4659362" cy="44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Navigating Complexity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98526" y="2881907"/>
            <a:ext cx="14868971" cy="50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Managing multiple connected locations without confusion, ensuring a seamless player experience.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20502" y="3692575"/>
            <a:ext cx="1315045" cy="1578174"/>
            <a:chOff x="0" y="0"/>
            <a:chExt cx="1753393" cy="2104232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753362" cy="2104263"/>
            </a:xfrm>
            <a:custGeom>
              <a:avLst/>
              <a:gdLst/>
              <a:ahLst/>
              <a:cxnLst/>
              <a:rect l="l" t="t" r="r" b="b"/>
              <a:pathLst>
                <a:path w="1753362" h="2104263">
                  <a:moveTo>
                    <a:pt x="0" y="0"/>
                  </a:moveTo>
                  <a:lnTo>
                    <a:pt x="1753362" y="0"/>
                  </a:lnTo>
                  <a:lnTo>
                    <a:pt x="1753362" y="2104263"/>
                  </a:lnTo>
                  <a:lnTo>
                    <a:pt x="0" y="2104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16" r="-1" b="-115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2498526" y="3946029"/>
            <a:ext cx="4532710" cy="44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Robust Input Handling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98526" y="4460081"/>
            <a:ext cx="14868971" cy="506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Handling invalid inputs gracefully to prevent crashes and provide clear feedback to players.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20502" y="5270748"/>
            <a:ext cx="1315045" cy="1578174"/>
            <a:chOff x="0" y="0"/>
            <a:chExt cx="1753393" cy="210423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753362" cy="2104263"/>
            </a:xfrm>
            <a:custGeom>
              <a:avLst/>
              <a:gdLst/>
              <a:ahLst/>
              <a:cxnLst/>
              <a:rect l="l" t="t" r="r" b="b"/>
              <a:pathLst>
                <a:path w="1753362" h="2104263">
                  <a:moveTo>
                    <a:pt x="0" y="0"/>
                  </a:moveTo>
                  <a:lnTo>
                    <a:pt x="1753362" y="0"/>
                  </a:lnTo>
                  <a:lnTo>
                    <a:pt x="1753362" y="2104263"/>
                  </a:lnTo>
                  <a:lnTo>
                    <a:pt x="0" y="2104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16" r="-1" b="-115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498526" y="5524202"/>
            <a:ext cx="3981747" cy="44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Engaging Narrative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98526" y="6038255"/>
            <a:ext cx="14868971" cy="506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Crafting a captivating storyline with only text, relying on vivid descriptions and compelling choices.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20502" y="6848921"/>
            <a:ext cx="1315045" cy="1578174"/>
            <a:chOff x="0" y="0"/>
            <a:chExt cx="1753393" cy="2104232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753362" cy="2104263"/>
            </a:xfrm>
            <a:custGeom>
              <a:avLst/>
              <a:gdLst/>
              <a:ahLst/>
              <a:cxnLst/>
              <a:rect l="l" t="t" r="r" b="b"/>
              <a:pathLst>
                <a:path w="1753362" h="2104263">
                  <a:moveTo>
                    <a:pt x="0" y="0"/>
                  </a:moveTo>
                  <a:lnTo>
                    <a:pt x="1753362" y="0"/>
                  </a:lnTo>
                  <a:lnTo>
                    <a:pt x="1753362" y="2104263"/>
                  </a:lnTo>
                  <a:lnTo>
                    <a:pt x="0" y="2104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16" r="-1" b="-115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2498526" y="7102376"/>
            <a:ext cx="3981450" cy="44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Balancing Freedom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98526" y="7616429"/>
            <a:ext cx="14868971" cy="506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Striking the right balance between difficulty and player freedom to keep the game challenging yet enjoyable.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0502" y="8637240"/>
            <a:ext cx="16446996" cy="9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[Group number-1 || Group members: Md. Rakibul Islam Sagor, Md. Jahidul Haque Abir, Chiranjeet Sarkar Amit, Kaushik Sharma, Dewan Tahsin Alam]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3" grpId="0"/>
      <p:bldP spid="14" grpId="0"/>
      <p:bldP spid="17" grpId="0"/>
      <p:bldP spid="18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10C04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009460" y="1666578"/>
            <a:ext cx="7126932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Future Scope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05886" y="3159621"/>
            <a:ext cx="443671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Add a saving and loading system for persistent gameplay.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05886" y="4121051"/>
            <a:ext cx="4436715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Expand the map with more locations and intricate pathways.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05886" y="5515868"/>
            <a:ext cx="4436715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Introduce inventory and health mechanics for deeper RPG elements.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12924" y="3159621"/>
            <a:ext cx="4436715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Include sound effects and ASCII art for richer visuals and immersion.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12924" y="4554439"/>
            <a:ext cx="4436715" cy="137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Implement random events, like a sudden storm or unexpected encounter.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12924" y="5949255"/>
            <a:ext cx="4436715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Integrate riddles requiring players to combine puzzles and clues for unique challenges.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05886" y="7648724"/>
            <a:ext cx="953422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[Group number-1 || Group members: Md. Rakibul Islam Sagor, Md. Jahidul Haque Abir, Chiranjeet Sarkar Amit, Kaushik Sharma, Dewan Tahsin Alam]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580460" y="2858244"/>
            <a:ext cx="7126932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4039" y="4547741"/>
            <a:ext cx="15986075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 dirty="0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Conclusion:</a:t>
            </a: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This project significantly improved our skills in C programming, game design, and problem-solving. We gained invaluable experience in managing game states, handling user inputs efficiently, and crafting interactive stories that engage players in a text-based environment.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47886" y="4319290"/>
            <a:ext cx="38100" cy="1909465"/>
            <a:chOff x="0" y="0"/>
            <a:chExt cx="50800" cy="254595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" cy="2545969"/>
            </a:xfrm>
            <a:custGeom>
              <a:avLst/>
              <a:gdLst/>
              <a:ahLst/>
              <a:cxnLst/>
              <a:rect l="l" t="t" r="r" b="b"/>
              <a:pathLst>
                <a:path w="50800" h="2545969">
                  <a:moveTo>
                    <a:pt x="0" y="0"/>
                  </a:moveTo>
                  <a:lnTo>
                    <a:pt x="50800" y="0"/>
                  </a:lnTo>
                  <a:lnTo>
                    <a:pt x="50800" y="2545969"/>
                  </a:lnTo>
                  <a:lnTo>
                    <a:pt x="0" y="2545969"/>
                  </a:lnTo>
                  <a:close/>
                </a:path>
              </a:pathLst>
            </a:custGeom>
            <a:solidFill>
              <a:srgbClr val="C91313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947886" y="6457206"/>
            <a:ext cx="1639222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[Group number-1 || Group members: Md. Rakibul Islam Sagor, Md. Jahidul Haque Abir, Chiranjeet Sarkar Amit, Kaushik Sharma, Dewan Tahsin Alam]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40B0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323455" y="2440844"/>
            <a:ext cx="7126932" cy="2865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7886" y="6974979"/>
            <a:ext cx="1639222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[Group number-1 || Group members: Md. Rakibul Islam Sagor, Md. Jahidul Haque Abir, Chiranjeet Sarkar Amit, Kaushik Sharma, Dewan Tahsin Alam]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-230089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4953000" y="2781300"/>
            <a:ext cx="7126932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Demo Time!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49352" y="4379474"/>
            <a:ext cx="9534228" cy="444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3200" dirty="0">
                <a:solidFill>
                  <a:srgbClr val="C91313"/>
                </a:solidFill>
                <a:latin typeface="DM Sans"/>
                <a:ea typeface="DM Sans"/>
                <a:cs typeface="DM Sans"/>
                <a:sym typeface="DM Sans"/>
              </a:rPr>
              <a:t>Let's have a look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91000" y="8496300"/>
            <a:ext cx="953422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[Group number-1 || Group members: Md. </a:t>
            </a:r>
            <a:r>
              <a:rPr lang="en-US" sz="2125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Rakibul</a:t>
            </a: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Islam </a:t>
            </a:r>
            <a:r>
              <a:rPr lang="en-US" sz="2125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Sagor</a:t>
            </a: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, Md. Jahidul Haque Abir, </a:t>
            </a:r>
            <a:r>
              <a:rPr lang="en-US" sz="2125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Chiranjeet</a:t>
            </a: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Sarkar Amit, Kaushik Sharma, Dewan Tahsin Alam]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40B0A">
                <a:alpha val="9019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28836" y="1813172"/>
            <a:ext cx="16430328" cy="1696790"/>
            <a:chOff x="0" y="0"/>
            <a:chExt cx="21907103" cy="2262387"/>
          </a:xfrm>
        </p:grpSpPr>
        <p:sp>
          <p:nvSpPr>
            <p:cNvPr id="7" name="Freeform 7"/>
            <p:cNvSpPr/>
            <p:nvPr/>
          </p:nvSpPr>
          <p:spPr>
            <a:xfrm>
              <a:off x="25400" y="25400"/>
              <a:ext cx="21856319" cy="2211578"/>
            </a:xfrm>
            <a:custGeom>
              <a:avLst/>
              <a:gdLst/>
              <a:ahLst/>
              <a:cxnLst/>
              <a:rect l="l" t="t" r="r" b="b"/>
              <a:pathLst>
                <a:path w="21856319" h="2211578">
                  <a:moveTo>
                    <a:pt x="0" y="151638"/>
                  </a:moveTo>
                  <a:cubicBezTo>
                    <a:pt x="0" y="67945"/>
                    <a:pt x="69342" y="0"/>
                    <a:pt x="154813" y="0"/>
                  </a:cubicBezTo>
                  <a:lnTo>
                    <a:pt x="21701506" y="0"/>
                  </a:lnTo>
                  <a:cubicBezTo>
                    <a:pt x="21786977" y="0"/>
                    <a:pt x="21856319" y="67945"/>
                    <a:pt x="21856319" y="151638"/>
                  </a:cubicBezTo>
                  <a:lnTo>
                    <a:pt x="21856319" y="2059940"/>
                  </a:lnTo>
                  <a:cubicBezTo>
                    <a:pt x="21856319" y="2143760"/>
                    <a:pt x="21786977" y="2211578"/>
                    <a:pt x="21701506" y="2211578"/>
                  </a:cubicBezTo>
                  <a:lnTo>
                    <a:pt x="154813" y="2211578"/>
                  </a:lnTo>
                  <a:cubicBezTo>
                    <a:pt x="69342" y="2211578"/>
                    <a:pt x="0" y="2143633"/>
                    <a:pt x="0" y="2059940"/>
                  </a:cubicBezTo>
                  <a:close/>
                </a:path>
              </a:pathLst>
            </a:custGeom>
            <a:solidFill>
              <a:srgbClr val="740B0A">
                <a:alpha val="90196"/>
              </a:srgbClr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21907119" cy="2262378"/>
            </a:xfrm>
            <a:custGeom>
              <a:avLst/>
              <a:gdLst/>
              <a:ahLst/>
              <a:cxnLst/>
              <a:rect l="l" t="t" r="r" b="b"/>
              <a:pathLst>
                <a:path w="21907119" h="2262378">
                  <a:moveTo>
                    <a:pt x="0" y="177038"/>
                  </a:moveTo>
                  <a:cubicBezTo>
                    <a:pt x="0" y="78740"/>
                    <a:pt x="81153" y="0"/>
                    <a:pt x="180213" y="0"/>
                  </a:cubicBezTo>
                  <a:lnTo>
                    <a:pt x="21726906" y="0"/>
                  </a:lnTo>
                  <a:lnTo>
                    <a:pt x="21726906" y="25400"/>
                  </a:lnTo>
                  <a:lnTo>
                    <a:pt x="21726906" y="0"/>
                  </a:lnTo>
                  <a:cubicBezTo>
                    <a:pt x="21825967" y="0"/>
                    <a:pt x="21907119" y="78740"/>
                    <a:pt x="21907119" y="177038"/>
                  </a:cubicBezTo>
                  <a:lnTo>
                    <a:pt x="21881719" y="177038"/>
                  </a:lnTo>
                  <a:lnTo>
                    <a:pt x="21907119" y="177038"/>
                  </a:lnTo>
                  <a:lnTo>
                    <a:pt x="21907119" y="2085340"/>
                  </a:lnTo>
                  <a:lnTo>
                    <a:pt x="21881719" y="2085340"/>
                  </a:lnTo>
                  <a:lnTo>
                    <a:pt x="21907119" y="2085340"/>
                  </a:lnTo>
                  <a:cubicBezTo>
                    <a:pt x="21907119" y="2183638"/>
                    <a:pt x="21825967" y="2262378"/>
                    <a:pt x="21726906" y="2262378"/>
                  </a:cubicBezTo>
                  <a:lnTo>
                    <a:pt x="21726906" y="2236978"/>
                  </a:lnTo>
                  <a:lnTo>
                    <a:pt x="21726906" y="2262378"/>
                  </a:lnTo>
                  <a:lnTo>
                    <a:pt x="180213" y="2262378"/>
                  </a:lnTo>
                  <a:lnTo>
                    <a:pt x="180213" y="2236978"/>
                  </a:lnTo>
                  <a:lnTo>
                    <a:pt x="180213" y="2262378"/>
                  </a:lnTo>
                  <a:cubicBezTo>
                    <a:pt x="81153" y="2262378"/>
                    <a:pt x="0" y="2183638"/>
                    <a:pt x="0" y="2085340"/>
                  </a:cubicBezTo>
                  <a:lnTo>
                    <a:pt x="0" y="177038"/>
                  </a:lnTo>
                  <a:lnTo>
                    <a:pt x="25400" y="177038"/>
                  </a:lnTo>
                  <a:lnTo>
                    <a:pt x="0" y="177038"/>
                  </a:lnTo>
                  <a:moveTo>
                    <a:pt x="50800" y="177038"/>
                  </a:moveTo>
                  <a:lnTo>
                    <a:pt x="50800" y="2085340"/>
                  </a:lnTo>
                  <a:lnTo>
                    <a:pt x="25400" y="2085340"/>
                  </a:lnTo>
                  <a:lnTo>
                    <a:pt x="50800" y="2085340"/>
                  </a:lnTo>
                  <a:cubicBezTo>
                    <a:pt x="50800" y="2154555"/>
                    <a:pt x="108204" y="2211578"/>
                    <a:pt x="180213" y="2211578"/>
                  </a:cubicBezTo>
                  <a:lnTo>
                    <a:pt x="21726906" y="2211578"/>
                  </a:lnTo>
                  <a:cubicBezTo>
                    <a:pt x="21798916" y="2211578"/>
                    <a:pt x="21856319" y="2154555"/>
                    <a:pt x="21856319" y="2085340"/>
                  </a:cubicBezTo>
                  <a:lnTo>
                    <a:pt x="21856319" y="177038"/>
                  </a:lnTo>
                  <a:cubicBezTo>
                    <a:pt x="21856319" y="107823"/>
                    <a:pt x="21798916" y="50800"/>
                    <a:pt x="21726906" y="50800"/>
                  </a:cubicBezTo>
                  <a:lnTo>
                    <a:pt x="180213" y="50800"/>
                  </a:lnTo>
                  <a:lnTo>
                    <a:pt x="180213" y="25400"/>
                  </a:lnTo>
                  <a:lnTo>
                    <a:pt x="180213" y="50800"/>
                  </a:lnTo>
                  <a:cubicBezTo>
                    <a:pt x="108204" y="50800"/>
                    <a:pt x="50800" y="107823"/>
                    <a:pt x="50800" y="17703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319659" y="2474267"/>
            <a:ext cx="406152" cy="441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318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39876" y="2112466"/>
            <a:ext cx="10519619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Mysterious Island: A Text-Based Adventure Game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39876" y="2672506"/>
            <a:ext cx="1496213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Developed by C Programming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28836" y="3742581"/>
            <a:ext cx="16430328" cy="4079825"/>
            <a:chOff x="0" y="0"/>
            <a:chExt cx="21907103" cy="5439767"/>
          </a:xfrm>
        </p:grpSpPr>
        <p:sp>
          <p:nvSpPr>
            <p:cNvPr id="13" name="Freeform 13"/>
            <p:cNvSpPr/>
            <p:nvPr/>
          </p:nvSpPr>
          <p:spPr>
            <a:xfrm>
              <a:off x="25400" y="25400"/>
              <a:ext cx="21856319" cy="5388991"/>
            </a:xfrm>
            <a:custGeom>
              <a:avLst/>
              <a:gdLst/>
              <a:ahLst/>
              <a:cxnLst/>
              <a:rect l="l" t="t" r="r" b="b"/>
              <a:pathLst>
                <a:path w="21856319" h="5388991">
                  <a:moveTo>
                    <a:pt x="0" y="151638"/>
                  </a:moveTo>
                  <a:cubicBezTo>
                    <a:pt x="0" y="67945"/>
                    <a:pt x="68326" y="0"/>
                    <a:pt x="152781" y="0"/>
                  </a:cubicBezTo>
                  <a:lnTo>
                    <a:pt x="21703537" y="0"/>
                  </a:lnTo>
                  <a:cubicBezTo>
                    <a:pt x="21787865" y="0"/>
                    <a:pt x="21856319" y="67945"/>
                    <a:pt x="21856319" y="151638"/>
                  </a:cubicBezTo>
                  <a:lnTo>
                    <a:pt x="21856319" y="5237353"/>
                  </a:lnTo>
                  <a:cubicBezTo>
                    <a:pt x="21856319" y="5321046"/>
                    <a:pt x="21787993" y="5388991"/>
                    <a:pt x="21703537" y="5388991"/>
                  </a:cubicBezTo>
                  <a:lnTo>
                    <a:pt x="152781" y="5388991"/>
                  </a:lnTo>
                  <a:cubicBezTo>
                    <a:pt x="68326" y="5388991"/>
                    <a:pt x="0" y="5321046"/>
                    <a:pt x="0" y="5237353"/>
                  </a:cubicBezTo>
                  <a:close/>
                </a:path>
              </a:pathLst>
            </a:custGeom>
            <a:solidFill>
              <a:srgbClr val="740B0A">
                <a:alpha val="90196"/>
              </a:srgbClr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21907119" cy="5439791"/>
            </a:xfrm>
            <a:custGeom>
              <a:avLst/>
              <a:gdLst/>
              <a:ahLst/>
              <a:cxnLst/>
              <a:rect l="l" t="t" r="r" b="b"/>
              <a:pathLst>
                <a:path w="21907119" h="5439791">
                  <a:moveTo>
                    <a:pt x="0" y="177038"/>
                  </a:moveTo>
                  <a:cubicBezTo>
                    <a:pt x="0" y="79121"/>
                    <a:pt x="79883" y="0"/>
                    <a:pt x="178181" y="0"/>
                  </a:cubicBezTo>
                  <a:lnTo>
                    <a:pt x="21728937" y="0"/>
                  </a:lnTo>
                  <a:lnTo>
                    <a:pt x="21728937" y="25400"/>
                  </a:lnTo>
                  <a:lnTo>
                    <a:pt x="21728937" y="0"/>
                  </a:lnTo>
                  <a:cubicBezTo>
                    <a:pt x="21827108" y="0"/>
                    <a:pt x="21907119" y="79121"/>
                    <a:pt x="21907119" y="177038"/>
                  </a:cubicBezTo>
                  <a:lnTo>
                    <a:pt x="21881719" y="177038"/>
                  </a:lnTo>
                  <a:lnTo>
                    <a:pt x="21907119" y="177038"/>
                  </a:lnTo>
                  <a:lnTo>
                    <a:pt x="21907119" y="5262753"/>
                  </a:lnTo>
                  <a:lnTo>
                    <a:pt x="21881719" y="5262753"/>
                  </a:lnTo>
                  <a:lnTo>
                    <a:pt x="21907119" y="5262753"/>
                  </a:lnTo>
                  <a:cubicBezTo>
                    <a:pt x="21907119" y="5360670"/>
                    <a:pt x="21827235" y="5439791"/>
                    <a:pt x="21728937" y="5439791"/>
                  </a:cubicBezTo>
                  <a:lnTo>
                    <a:pt x="21728937" y="5414391"/>
                  </a:lnTo>
                  <a:lnTo>
                    <a:pt x="21728937" y="5439791"/>
                  </a:lnTo>
                  <a:lnTo>
                    <a:pt x="178181" y="5439791"/>
                  </a:lnTo>
                  <a:lnTo>
                    <a:pt x="178181" y="5414391"/>
                  </a:lnTo>
                  <a:lnTo>
                    <a:pt x="178181" y="5439791"/>
                  </a:lnTo>
                  <a:cubicBezTo>
                    <a:pt x="79883" y="5439791"/>
                    <a:pt x="0" y="5360670"/>
                    <a:pt x="0" y="5262753"/>
                  </a:cubicBezTo>
                  <a:lnTo>
                    <a:pt x="0" y="177038"/>
                  </a:lnTo>
                  <a:lnTo>
                    <a:pt x="25400" y="177038"/>
                  </a:lnTo>
                  <a:lnTo>
                    <a:pt x="0" y="177038"/>
                  </a:lnTo>
                  <a:moveTo>
                    <a:pt x="50800" y="177038"/>
                  </a:moveTo>
                  <a:lnTo>
                    <a:pt x="50800" y="5262753"/>
                  </a:lnTo>
                  <a:lnTo>
                    <a:pt x="25400" y="5262753"/>
                  </a:lnTo>
                  <a:lnTo>
                    <a:pt x="50800" y="5262753"/>
                  </a:lnTo>
                  <a:cubicBezTo>
                    <a:pt x="50800" y="5332349"/>
                    <a:pt x="107696" y="5388991"/>
                    <a:pt x="178181" y="5388991"/>
                  </a:cubicBezTo>
                  <a:lnTo>
                    <a:pt x="21728937" y="5388991"/>
                  </a:lnTo>
                  <a:cubicBezTo>
                    <a:pt x="21799423" y="5388991"/>
                    <a:pt x="21856319" y="5332349"/>
                    <a:pt x="21856319" y="5262753"/>
                  </a:cubicBezTo>
                  <a:lnTo>
                    <a:pt x="21856319" y="177038"/>
                  </a:lnTo>
                  <a:cubicBezTo>
                    <a:pt x="21856319" y="107442"/>
                    <a:pt x="21799423" y="50800"/>
                    <a:pt x="21728937" y="50800"/>
                  </a:cubicBezTo>
                  <a:lnTo>
                    <a:pt x="178181" y="50800"/>
                  </a:lnTo>
                  <a:lnTo>
                    <a:pt x="178181" y="25400"/>
                  </a:lnTo>
                  <a:lnTo>
                    <a:pt x="178181" y="50800"/>
                  </a:lnTo>
                  <a:cubicBezTo>
                    <a:pt x="107696" y="50800"/>
                    <a:pt x="50800" y="107442"/>
                    <a:pt x="50800" y="17703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85986" y="3799731"/>
            <a:ext cx="1083171" cy="3965525"/>
            <a:chOff x="0" y="0"/>
            <a:chExt cx="1444228" cy="52873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44244" cy="5287391"/>
            </a:xfrm>
            <a:custGeom>
              <a:avLst/>
              <a:gdLst/>
              <a:ahLst/>
              <a:cxnLst/>
              <a:rect l="l" t="t" r="r" b="b"/>
              <a:pathLst>
                <a:path w="1444244" h="5287391">
                  <a:moveTo>
                    <a:pt x="0" y="90678"/>
                  </a:moveTo>
                  <a:cubicBezTo>
                    <a:pt x="0" y="40640"/>
                    <a:pt x="40640" y="0"/>
                    <a:pt x="90678" y="0"/>
                  </a:cubicBezTo>
                  <a:lnTo>
                    <a:pt x="1353566" y="0"/>
                  </a:lnTo>
                  <a:cubicBezTo>
                    <a:pt x="1403604" y="0"/>
                    <a:pt x="1444244" y="40640"/>
                    <a:pt x="1444244" y="90678"/>
                  </a:cubicBezTo>
                  <a:lnTo>
                    <a:pt x="1444244" y="5196713"/>
                  </a:lnTo>
                  <a:cubicBezTo>
                    <a:pt x="1444244" y="5246751"/>
                    <a:pt x="1403604" y="5287391"/>
                    <a:pt x="1353566" y="5287391"/>
                  </a:cubicBezTo>
                  <a:lnTo>
                    <a:pt x="90678" y="5287391"/>
                  </a:lnTo>
                  <a:cubicBezTo>
                    <a:pt x="40640" y="5287391"/>
                    <a:pt x="0" y="5246751"/>
                    <a:pt x="0" y="5196713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319659" y="5595194"/>
            <a:ext cx="406152" cy="441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318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39876" y="4041874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Presented by: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39876" y="4601915"/>
            <a:ext cx="1496213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Md. Rakibul Islam Sagor (ID: 2522028042)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39876" y="5670220"/>
            <a:ext cx="1496213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Chiranjeet</a:t>
            </a: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Sarkar Amit (ID: 2523703042)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20826" y="5111503"/>
            <a:ext cx="1496213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Md. Jahidul Haque Abir (ID: 2523059642)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39876" y="6389191"/>
            <a:ext cx="1496213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Kaushik Sharma (ID: 2524251642)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39876" y="6984950"/>
            <a:ext cx="1496213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Dewan Tahsin Alam (ID: 2524423642)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47886" y="8050857"/>
            <a:ext cx="16392228" cy="40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687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Group number-1 || Group members: Md. Rakibul Islam Sagor, Md. Jahidul Haque Abir, Chiranjeet Sarkar Amit, Kaushik Sharma, Dewan Tahsin Alam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10C04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18121" y="955030"/>
            <a:ext cx="6903244" cy="89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8121" y="2032398"/>
            <a:ext cx="7905899" cy="49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249"/>
              </a:lnSpc>
              <a:buFont typeface="Arial"/>
              <a:buChar char="•"/>
            </a:pPr>
            <a:r>
              <a:rPr lang="en-US" sz="20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Welcome to the Island!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8121" y="2543770"/>
            <a:ext cx="7905899" cy="91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249"/>
              </a:lnSpc>
              <a:buFont typeface="Arial"/>
              <a:buChar char="•"/>
            </a:pPr>
            <a:r>
              <a:rPr lang="en-US" sz="20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This is a text-based adventure game where you'll explore a mysterious island.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8121" y="3474839"/>
            <a:ext cx="7905899" cy="91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249"/>
              </a:lnSpc>
              <a:buFont typeface="Arial"/>
              <a:buChar char="•"/>
            </a:pPr>
            <a:r>
              <a:rPr lang="en-US" sz="20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The game is written in C, a powerful and fundamental programming language.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8121" y="4405908"/>
            <a:ext cx="7905899" cy="91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249"/>
              </a:lnSpc>
              <a:buFont typeface="Arial"/>
              <a:buChar char="•"/>
            </a:pPr>
            <a:r>
              <a:rPr lang="en-US" sz="20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Our aim is to create an engaging story and interactive experience using simple text commands.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473505" y="1016347"/>
            <a:ext cx="7905899" cy="7905899"/>
            <a:chOff x="0" y="0"/>
            <a:chExt cx="10541198" cy="10541198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0541254" cy="10541254"/>
            </a:xfrm>
            <a:custGeom>
              <a:avLst/>
              <a:gdLst/>
              <a:ahLst/>
              <a:cxnLst/>
              <a:rect l="l" t="t" r="r" b="b"/>
              <a:pathLst>
                <a:path w="10541254" h="10541254">
                  <a:moveTo>
                    <a:pt x="0" y="0"/>
                  </a:moveTo>
                  <a:lnTo>
                    <a:pt x="10541254" y="0"/>
                  </a:lnTo>
                  <a:lnTo>
                    <a:pt x="10541254" y="10541254"/>
                  </a:lnTo>
                  <a:lnTo>
                    <a:pt x="0" y="10541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18121" y="9455051"/>
            <a:ext cx="16451759" cy="39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16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Group number-1 || Group members: Md. Rakibul Islam Sagor, Md. Jahidul Haque Abir, Chiranjeet Sarkar Amit, Kaushik Sharma, Dewan Tahsin Alam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617573" y="373561"/>
            <a:ext cx="9052769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Overview of the Game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47886" y="2218284"/>
            <a:ext cx="8196114" cy="1083171"/>
            <a:chOff x="0" y="0"/>
            <a:chExt cx="10928152" cy="1444228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0928096" cy="1444244"/>
            </a:xfrm>
            <a:custGeom>
              <a:avLst/>
              <a:gdLst/>
              <a:ahLst/>
              <a:cxnLst/>
              <a:rect l="l" t="t" r="r" b="b"/>
              <a:pathLst>
                <a:path w="10928096" h="1444244">
                  <a:moveTo>
                    <a:pt x="0" y="0"/>
                  </a:moveTo>
                  <a:lnTo>
                    <a:pt x="10928096" y="0"/>
                  </a:lnTo>
                  <a:lnTo>
                    <a:pt x="10928096" y="1444244"/>
                  </a:lnTo>
                  <a:lnTo>
                    <a:pt x="0" y="1444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51" b="-150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218605" y="3543597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Storyline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8605" y="4103637"/>
            <a:ext cx="765467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The player finds themselves stranded on a mysterious island.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144000" y="2218284"/>
            <a:ext cx="8196114" cy="1083171"/>
            <a:chOff x="0" y="0"/>
            <a:chExt cx="10928152" cy="1444228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0928096" cy="1444244"/>
            </a:xfrm>
            <a:custGeom>
              <a:avLst/>
              <a:gdLst/>
              <a:ahLst/>
              <a:cxnLst/>
              <a:rect l="l" t="t" r="r" b="b"/>
              <a:pathLst>
                <a:path w="10928096" h="1444244">
                  <a:moveTo>
                    <a:pt x="0" y="0"/>
                  </a:moveTo>
                  <a:lnTo>
                    <a:pt x="10928096" y="0"/>
                  </a:lnTo>
                  <a:lnTo>
                    <a:pt x="10928096" y="1444244"/>
                  </a:lnTo>
                  <a:lnTo>
                    <a:pt x="0" y="1444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51" b="-150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414719" y="3543597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Goal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14719" y="4103637"/>
            <a:ext cx="7654677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Explore different locations of the island, solve puzzles and survive.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47886" y="5317331"/>
            <a:ext cx="8196114" cy="1083171"/>
            <a:chOff x="0" y="0"/>
            <a:chExt cx="10928152" cy="1444228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0928096" cy="1444244"/>
            </a:xfrm>
            <a:custGeom>
              <a:avLst/>
              <a:gdLst/>
              <a:ahLst/>
              <a:cxnLst/>
              <a:rect l="l" t="t" r="r" b="b"/>
              <a:pathLst>
                <a:path w="10928096" h="1444244">
                  <a:moveTo>
                    <a:pt x="0" y="0"/>
                  </a:moveTo>
                  <a:lnTo>
                    <a:pt x="10928096" y="0"/>
                  </a:lnTo>
                  <a:lnTo>
                    <a:pt x="10928096" y="1444244"/>
                  </a:lnTo>
                  <a:lnTo>
                    <a:pt x="0" y="1444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51" b="-150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218605" y="6642646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Gameplay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8605" y="7202686"/>
            <a:ext cx="7654677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At each step, the player chooses an action, and the game responds instantly. The story changes depending on the player's decisions, leading to different outcomes.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144000" y="5317331"/>
            <a:ext cx="8196114" cy="1083171"/>
            <a:chOff x="0" y="0"/>
            <a:chExt cx="10928152" cy="1444228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0928096" cy="1444244"/>
            </a:xfrm>
            <a:custGeom>
              <a:avLst/>
              <a:gdLst/>
              <a:ahLst/>
              <a:cxnLst/>
              <a:rect l="l" t="t" r="r" b="b"/>
              <a:pathLst>
                <a:path w="10928096" h="1444244">
                  <a:moveTo>
                    <a:pt x="0" y="0"/>
                  </a:moveTo>
                  <a:lnTo>
                    <a:pt x="10928096" y="0"/>
                  </a:lnTo>
                  <a:lnTo>
                    <a:pt x="10928096" y="1444244"/>
                  </a:lnTo>
                  <a:lnTo>
                    <a:pt x="0" y="1444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51" b="-150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9414719" y="6642646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Interface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14719" y="7202686"/>
            <a:ext cx="765467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Console based text inputs and outputs.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7886" y="9097267"/>
            <a:ext cx="16392228" cy="40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687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Group number-1 || Group members: Md. Rakibul Islam Sagor, Md. Jahidul Haque Abir, Chiranjeet Sarkar Amit, Kaushik Sharma, Dewan Tahsin Alam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3" grpId="0"/>
      <p:bldP spid="14" grpId="0"/>
      <p:bldP spid="17" grpId="0"/>
      <p:bldP spid="18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9032"/>
            <a:ext cx="18288000" cy="10287000"/>
            <a:chOff x="-48768" y="123459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48768" y="123459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791200" y="274480"/>
            <a:ext cx="5751611" cy="714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7"/>
              </a:lnSpc>
            </a:pPr>
            <a:r>
              <a:rPr lang="en-US" sz="4375" dirty="0">
                <a:solidFill>
                  <a:srgbClr val="C91313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Project Objective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7913" y="3228614"/>
            <a:ext cx="8146702" cy="167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2800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Create an interactive console-based game using C</a:t>
            </a:r>
          </a:p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endParaRPr lang="en-US" sz="2400" dirty="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endParaRPr lang="en-US" sz="2400" dirty="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endParaRPr lang="en-US" sz="2400" dirty="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04865" y="4288344"/>
            <a:ext cx="8146702" cy="352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2800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Learn and apply key C programming concepts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0105" y="5438843"/>
            <a:ext cx="8146702" cy="68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2800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Practice designing game logic and decision-making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1932" y="6780750"/>
            <a:ext cx="8146702" cy="352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2800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Improve problem-solving and creative thinking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411295" y="1830735"/>
            <a:ext cx="8146702" cy="8146703"/>
            <a:chOff x="0" y="0"/>
            <a:chExt cx="10862270" cy="10862270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0862310" cy="10862310"/>
            </a:xfrm>
            <a:custGeom>
              <a:avLst/>
              <a:gdLst/>
              <a:ahLst/>
              <a:cxnLst/>
              <a:rect l="l" t="t" r="r" b="b"/>
              <a:pathLst>
                <a:path w="10862310" h="10862310">
                  <a:moveTo>
                    <a:pt x="0" y="0"/>
                  </a:moveTo>
                  <a:lnTo>
                    <a:pt x="10862310" y="0"/>
                  </a:lnTo>
                  <a:lnTo>
                    <a:pt x="10862310" y="10862310"/>
                  </a:lnTo>
                  <a:lnTo>
                    <a:pt x="0" y="10862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739527" y="10395645"/>
            <a:ext cx="16808946" cy="39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16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[Group number-1 || Group members: Md. Rakibul Islam Sagor, Md. Jahidul Haque Abir, Chiranjeet Sarkar Amit, Kaushik Sharma, Dewan Tahsin Alam]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40B0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882074" y="1070373"/>
            <a:ext cx="10654010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Key Features of the game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47886" y="3654029"/>
            <a:ext cx="5283548" cy="4817418"/>
            <a:chOff x="0" y="0"/>
            <a:chExt cx="7044730" cy="64232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44690" cy="6423279"/>
            </a:xfrm>
            <a:custGeom>
              <a:avLst/>
              <a:gdLst/>
              <a:ahLst/>
              <a:cxnLst/>
              <a:rect l="l" t="t" r="r" b="b"/>
              <a:pathLst>
                <a:path w="7044690" h="6423279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800850" y="0"/>
                  </a:lnTo>
                  <a:cubicBezTo>
                    <a:pt x="6935470" y="0"/>
                    <a:pt x="7044690" y="109220"/>
                    <a:pt x="7044690" y="243840"/>
                  </a:cubicBezTo>
                  <a:lnTo>
                    <a:pt x="7044690" y="6179439"/>
                  </a:lnTo>
                  <a:cubicBezTo>
                    <a:pt x="7044690" y="6314059"/>
                    <a:pt x="6935470" y="6423279"/>
                    <a:pt x="6800850" y="6423279"/>
                  </a:cubicBezTo>
                  <a:lnTo>
                    <a:pt x="243840" y="6423279"/>
                  </a:lnTo>
                  <a:cubicBezTo>
                    <a:pt x="109220" y="6423279"/>
                    <a:pt x="0" y="6314059"/>
                    <a:pt x="0" y="6179439"/>
                  </a:cubicBez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47886" y="3615929"/>
            <a:ext cx="5283548" cy="152400"/>
            <a:chOff x="0" y="0"/>
            <a:chExt cx="7044730" cy="20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44690" cy="203200"/>
            </a:xfrm>
            <a:custGeom>
              <a:avLst/>
              <a:gdLst/>
              <a:ahLst/>
              <a:cxnLst/>
              <a:rect l="l" t="t" r="r" b="b"/>
              <a:pathLst>
                <a:path w="7044690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943090" y="0"/>
                  </a:lnTo>
                  <a:cubicBezTo>
                    <a:pt x="6999224" y="0"/>
                    <a:pt x="7044690" y="45466"/>
                    <a:pt x="7044690" y="101600"/>
                  </a:cubicBezTo>
                  <a:cubicBezTo>
                    <a:pt x="7044690" y="157734"/>
                    <a:pt x="6999224" y="203200"/>
                    <a:pt x="694309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C91313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183359" y="3247876"/>
            <a:ext cx="812452" cy="812452"/>
            <a:chOff x="0" y="0"/>
            <a:chExt cx="1083270" cy="10832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0" y="541655"/>
                  </a:moveTo>
                  <a:cubicBezTo>
                    <a:pt x="0" y="242443"/>
                    <a:pt x="242443" y="0"/>
                    <a:pt x="541655" y="0"/>
                  </a:cubicBezTo>
                  <a:cubicBezTo>
                    <a:pt x="840867" y="0"/>
                    <a:pt x="1083310" y="242443"/>
                    <a:pt x="1083310" y="541655"/>
                  </a:cubicBezTo>
                  <a:cubicBezTo>
                    <a:pt x="1083310" y="840867"/>
                    <a:pt x="840740" y="1083310"/>
                    <a:pt x="541655" y="1083310"/>
                  </a:cubicBezTo>
                  <a:cubicBezTo>
                    <a:pt x="242570" y="1083310"/>
                    <a:pt x="0" y="840740"/>
                    <a:pt x="0" y="541655"/>
                  </a:cubicBezTo>
                  <a:close/>
                </a:path>
              </a:pathLst>
            </a:custGeom>
            <a:solidFill>
              <a:srgbClr val="C91313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3427140" y="3355776"/>
            <a:ext cx="324891" cy="50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2499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6705" y="4311998"/>
            <a:ext cx="4665910" cy="1087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12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Interactive Storytelling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6705" y="5486102"/>
            <a:ext cx="4665910" cy="224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The game's narrative unfolds based on your decisions. Every choice you make has an impact on your journey, leading to new discoveries or potential dangers.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502152" y="3654029"/>
            <a:ext cx="5283548" cy="4817418"/>
            <a:chOff x="0" y="0"/>
            <a:chExt cx="7044730" cy="642322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044690" cy="6423279"/>
            </a:xfrm>
            <a:custGeom>
              <a:avLst/>
              <a:gdLst/>
              <a:ahLst/>
              <a:cxnLst/>
              <a:rect l="l" t="t" r="r" b="b"/>
              <a:pathLst>
                <a:path w="7044690" h="6423279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800850" y="0"/>
                  </a:lnTo>
                  <a:cubicBezTo>
                    <a:pt x="6935470" y="0"/>
                    <a:pt x="7044690" y="109220"/>
                    <a:pt x="7044690" y="243840"/>
                  </a:cubicBezTo>
                  <a:lnTo>
                    <a:pt x="7044690" y="6179439"/>
                  </a:lnTo>
                  <a:cubicBezTo>
                    <a:pt x="7044690" y="6314059"/>
                    <a:pt x="6935470" y="6423279"/>
                    <a:pt x="6800850" y="6423279"/>
                  </a:cubicBezTo>
                  <a:lnTo>
                    <a:pt x="243840" y="6423279"/>
                  </a:lnTo>
                  <a:cubicBezTo>
                    <a:pt x="109220" y="6423279"/>
                    <a:pt x="0" y="6314059"/>
                    <a:pt x="0" y="6179439"/>
                  </a:cubicBez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502152" y="3615929"/>
            <a:ext cx="5283548" cy="152400"/>
            <a:chOff x="0" y="0"/>
            <a:chExt cx="7044730" cy="203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044690" cy="203200"/>
            </a:xfrm>
            <a:custGeom>
              <a:avLst/>
              <a:gdLst/>
              <a:ahLst/>
              <a:cxnLst/>
              <a:rect l="l" t="t" r="r" b="b"/>
              <a:pathLst>
                <a:path w="7044690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943090" y="0"/>
                  </a:lnTo>
                  <a:cubicBezTo>
                    <a:pt x="6999224" y="0"/>
                    <a:pt x="7044690" y="45466"/>
                    <a:pt x="7044690" y="101600"/>
                  </a:cubicBezTo>
                  <a:cubicBezTo>
                    <a:pt x="7044690" y="157734"/>
                    <a:pt x="6999224" y="203200"/>
                    <a:pt x="694309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C91313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8737625" y="3247876"/>
            <a:ext cx="812452" cy="812452"/>
            <a:chOff x="0" y="0"/>
            <a:chExt cx="1083270" cy="108327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0" y="541655"/>
                  </a:moveTo>
                  <a:cubicBezTo>
                    <a:pt x="0" y="242443"/>
                    <a:pt x="242443" y="0"/>
                    <a:pt x="541655" y="0"/>
                  </a:cubicBezTo>
                  <a:cubicBezTo>
                    <a:pt x="840867" y="0"/>
                    <a:pt x="1083310" y="242443"/>
                    <a:pt x="1083310" y="541655"/>
                  </a:cubicBezTo>
                  <a:cubicBezTo>
                    <a:pt x="1083310" y="840867"/>
                    <a:pt x="840740" y="1083310"/>
                    <a:pt x="541655" y="1083310"/>
                  </a:cubicBezTo>
                  <a:cubicBezTo>
                    <a:pt x="242570" y="1083310"/>
                    <a:pt x="0" y="840740"/>
                    <a:pt x="0" y="541655"/>
                  </a:cubicBezTo>
                  <a:close/>
                </a:path>
              </a:pathLst>
            </a:custGeom>
            <a:solidFill>
              <a:srgbClr val="C91313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8981405" y="3355776"/>
            <a:ext cx="324891" cy="50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2499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10970" y="4311998"/>
            <a:ext cx="4665910" cy="1087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12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Immersive Experience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10970" y="5486102"/>
            <a:ext cx="4665910" cy="224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The use of a </a:t>
            </a:r>
            <a:r>
              <a:rPr lang="en-US" sz="2125">
                <a:solidFill>
                  <a:srgbClr val="C91313"/>
                </a:solidFill>
                <a:latin typeface="DM Sans"/>
                <a:ea typeface="DM Sans"/>
                <a:cs typeface="DM Sans"/>
                <a:sym typeface="DM Sans"/>
              </a:rPr>
              <a:t>"typing effect"</a:t>
            </a: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for text creates an engaging, old-school feel, pulling you deeper into the mystery, reminiscent of classic adventure games.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2056417" y="3654029"/>
            <a:ext cx="5283696" cy="4817418"/>
            <a:chOff x="0" y="0"/>
            <a:chExt cx="7044928" cy="642322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044944" cy="6423279"/>
            </a:xfrm>
            <a:custGeom>
              <a:avLst/>
              <a:gdLst/>
              <a:ahLst/>
              <a:cxnLst/>
              <a:rect l="l" t="t" r="r" b="b"/>
              <a:pathLst>
                <a:path w="7044944" h="6423279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801104" y="0"/>
                  </a:lnTo>
                  <a:cubicBezTo>
                    <a:pt x="6935724" y="0"/>
                    <a:pt x="7044944" y="109220"/>
                    <a:pt x="7044944" y="243840"/>
                  </a:cubicBezTo>
                  <a:lnTo>
                    <a:pt x="7044944" y="6179439"/>
                  </a:lnTo>
                  <a:cubicBezTo>
                    <a:pt x="7044944" y="6314059"/>
                    <a:pt x="6935724" y="6423279"/>
                    <a:pt x="6801104" y="6423279"/>
                  </a:cubicBezTo>
                  <a:lnTo>
                    <a:pt x="243840" y="6423279"/>
                  </a:lnTo>
                  <a:cubicBezTo>
                    <a:pt x="109220" y="6423279"/>
                    <a:pt x="0" y="6314059"/>
                    <a:pt x="0" y="6179439"/>
                  </a:cubicBez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056417" y="3615929"/>
            <a:ext cx="5283696" cy="152400"/>
            <a:chOff x="0" y="0"/>
            <a:chExt cx="7044928" cy="2032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044944" cy="203200"/>
            </a:xfrm>
            <a:custGeom>
              <a:avLst/>
              <a:gdLst/>
              <a:ahLst/>
              <a:cxnLst/>
              <a:rect l="l" t="t" r="r" b="b"/>
              <a:pathLst>
                <a:path w="7044944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943344" y="0"/>
                  </a:lnTo>
                  <a:cubicBezTo>
                    <a:pt x="6999477" y="0"/>
                    <a:pt x="7044944" y="45466"/>
                    <a:pt x="7044944" y="101600"/>
                  </a:cubicBezTo>
                  <a:cubicBezTo>
                    <a:pt x="7044944" y="157734"/>
                    <a:pt x="6999477" y="203200"/>
                    <a:pt x="6943344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C91313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4292039" y="3247876"/>
            <a:ext cx="812453" cy="812452"/>
            <a:chOff x="0" y="0"/>
            <a:chExt cx="1083270" cy="108327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0" y="541655"/>
                  </a:moveTo>
                  <a:cubicBezTo>
                    <a:pt x="0" y="242443"/>
                    <a:pt x="242443" y="0"/>
                    <a:pt x="541655" y="0"/>
                  </a:cubicBezTo>
                  <a:cubicBezTo>
                    <a:pt x="840867" y="0"/>
                    <a:pt x="1083310" y="242443"/>
                    <a:pt x="1083310" y="541655"/>
                  </a:cubicBezTo>
                  <a:cubicBezTo>
                    <a:pt x="1083310" y="840867"/>
                    <a:pt x="840740" y="1083310"/>
                    <a:pt x="541655" y="1083310"/>
                  </a:cubicBezTo>
                  <a:cubicBezTo>
                    <a:pt x="242570" y="1083310"/>
                    <a:pt x="0" y="840740"/>
                    <a:pt x="0" y="541655"/>
                  </a:cubicBezTo>
                  <a:close/>
                </a:path>
              </a:pathLst>
            </a:custGeom>
            <a:solidFill>
              <a:srgbClr val="C91313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14535820" y="3355776"/>
            <a:ext cx="324891" cy="50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2499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65236" y="4311998"/>
            <a:ext cx="4666060" cy="1087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12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Dynamic Locations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65236" y="5486102"/>
            <a:ext cx="4666060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The island is a diverse world with multiple locations to explore, each with its own unique challenges and opportunities. The path you take and the secrets you uncover are entirely up to you.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23" grpId="0"/>
      <p:bldP spid="24" grpId="0"/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191970" y="680889"/>
            <a:ext cx="3904060" cy="405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437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Exploring The Island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1292" y="1519535"/>
            <a:ext cx="2642741" cy="34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Jungle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1292" y="2012602"/>
            <a:ext cx="7367736" cy="37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Lush and humid, full of surprises and hidden paths.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1292" y="2773859"/>
            <a:ext cx="2642741" cy="34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Cave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1292" y="3266926"/>
            <a:ext cx="7367736" cy="37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Dark and echoing, hiding ancient secrets and valuable artifacts.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1292" y="4028182"/>
            <a:ext cx="2642741" cy="34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Volcano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1292" y="4521250"/>
            <a:ext cx="7367736" cy="37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Dangerous but potentially rewarding, holding the island's ultimate secret.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1292" y="5282505"/>
            <a:ext cx="2642741" cy="34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Swamp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31292" y="5775572"/>
            <a:ext cx="7367736" cy="37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Eerie and full of strange sounds, with treacherous terrain.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31292" y="6536829"/>
            <a:ext cx="2911227" cy="34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Abandoned Village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1292" y="7029896"/>
            <a:ext cx="7367736" cy="37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Silent but filled with cryptic clues about past inhabitants.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8681" y="7577286"/>
            <a:ext cx="8020347" cy="37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Your choices will decide whether you escape, win, or get stuck forever.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398496" y="1538585"/>
            <a:ext cx="8020348" cy="8020347"/>
            <a:chOff x="0" y="0"/>
            <a:chExt cx="10693797" cy="10693797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10693781" cy="10693781"/>
            </a:xfrm>
            <a:custGeom>
              <a:avLst/>
              <a:gdLst/>
              <a:ahLst/>
              <a:cxnLst/>
              <a:rect l="l" t="t" r="r" b="b"/>
              <a:pathLst>
                <a:path w="10693781" h="10693781">
                  <a:moveTo>
                    <a:pt x="0" y="0"/>
                  </a:moveTo>
                  <a:lnTo>
                    <a:pt x="10693781" y="0"/>
                  </a:lnTo>
                  <a:lnTo>
                    <a:pt x="10693781" y="10693781"/>
                  </a:lnTo>
                  <a:lnTo>
                    <a:pt x="0" y="106937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878681" y="9953625"/>
            <a:ext cx="1653063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249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Group number-1 || Group members: Md. Rakibul Islam Sagor, Md. Jahidul Haque Abir, Chiranjeet Sarkar Amit, Kaushik Sharma, Dewan Tahsin Alam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10C04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351933" y="435400"/>
            <a:ext cx="7245697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Technical Details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47886" y="2539752"/>
            <a:ext cx="677019" cy="677019"/>
            <a:chOff x="0" y="0"/>
            <a:chExt cx="902692" cy="902692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2" b="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963341" y="2671911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While loops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63341" y="3231951"/>
            <a:ext cx="7011441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Keep player inside game/room, ensuring continuous gameplay until conditions are met.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313217" y="2539752"/>
            <a:ext cx="677019" cy="677019"/>
            <a:chOff x="0" y="0"/>
            <a:chExt cx="902692" cy="902692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2" b="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0328672" y="2671911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If-else / switch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28672" y="3231951"/>
            <a:ext cx="7011441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Handle user choices, creating branching narratives and diverse outcomes based on input.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47886" y="4716512"/>
            <a:ext cx="677019" cy="677019"/>
            <a:chOff x="0" y="0"/>
            <a:chExt cx="902692" cy="90269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2" b="2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963341" y="4848671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Variables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63341" y="5408711"/>
            <a:ext cx="7011441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Used for game state: mainchoice, roomchoice, inGame, inRoom to track player progress.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313217" y="4716512"/>
            <a:ext cx="677019" cy="677019"/>
            <a:chOff x="0" y="0"/>
            <a:chExt cx="902692" cy="902692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2" b="2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0328672" y="4848671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Functions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328672" y="5408711"/>
            <a:ext cx="7011441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typeEffect() for typing animation, enhancing the immersive old-school feel.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947886" y="6893272"/>
            <a:ext cx="677019" cy="677019"/>
            <a:chOff x="0" y="0"/>
            <a:chExt cx="902692" cy="902692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2" b="2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1963341" y="7025431"/>
            <a:ext cx="4033986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Escape Sequences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63341" y="7585473"/>
            <a:ext cx="7011441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Utilized for colored text, adding visual appeal to the console interface.</a:t>
            </a:r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9313217" y="6893272"/>
            <a:ext cx="677019" cy="677019"/>
            <a:chOff x="0" y="0"/>
            <a:chExt cx="902692" cy="902692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2" b="2"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10328672" y="7025431"/>
            <a:ext cx="3854500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Formatted Output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328672" y="7585473"/>
            <a:ext cx="7011441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ANSI color codes for better visuals, making the text-based experience more dynamic.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7886" y="8775948"/>
            <a:ext cx="16392228" cy="40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687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Group number-1 || Group members: Md. Rakibul Islam Sagor, Md. Jahidul Haque Abir, Chiranjeet Sarkar Amit, Kaushik Sharma, Dewan Tahsin Alam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3" grpId="0"/>
      <p:bldP spid="14" grpId="0"/>
      <p:bldP spid="17" grpId="0"/>
      <p:bldP spid="18" grpId="0"/>
      <p:bldP spid="21" grpId="0"/>
      <p:bldP spid="22" grpId="0"/>
      <p:bldP spid="25" grpId="0"/>
      <p:bldP spid="26" grpId="0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764684" y="357857"/>
            <a:ext cx="4355009" cy="563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9"/>
              </a:lnSpc>
            </a:pPr>
            <a:r>
              <a:rPr lang="en-US" sz="3374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Gameplay Flow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19846" y="1403151"/>
            <a:ext cx="3881437" cy="44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687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Jungle Exploration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9090" y="1956346"/>
            <a:ext cx="8363099" cy="32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Choose to go deeper or build shelter, influencing your immediate survival.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9090" y="2279005"/>
            <a:ext cx="8363099" cy="32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Discover a hidden waterfall cave leading to new adventures and secrets.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9090" y="2601665"/>
            <a:ext cx="8363099" cy="32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Choices influence your path on the island, creating unique narrative branches.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579090" y="3109616"/>
            <a:ext cx="8363099" cy="6722418"/>
            <a:chOff x="0" y="0"/>
            <a:chExt cx="11150798" cy="8963223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1150854" cy="8963279"/>
            </a:xfrm>
            <a:custGeom>
              <a:avLst/>
              <a:gdLst/>
              <a:ahLst/>
              <a:cxnLst/>
              <a:rect l="l" t="t" r="r" b="b"/>
              <a:pathLst>
                <a:path w="11150854" h="8963279">
                  <a:moveTo>
                    <a:pt x="0" y="0"/>
                  </a:moveTo>
                  <a:lnTo>
                    <a:pt x="11150854" y="0"/>
                  </a:lnTo>
                  <a:lnTo>
                    <a:pt x="11150854" y="8963279"/>
                  </a:lnTo>
                  <a:lnTo>
                    <a:pt x="0" y="8963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2202" b="-1220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1719471" y="1403151"/>
            <a:ext cx="3634829" cy="44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687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Winning the Game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89135" y="2003971"/>
            <a:ext cx="3295501" cy="33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00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The Volcano's Secret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55336" y="2448371"/>
            <a:ext cx="8363099" cy="32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Climb the volcano to find an ancient temple, the ultimate challenge.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55336" y="2771031"/>
            <a:ext cx="8363099" cy="32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Unlock the island's ultimate secret and win the game, achieving true mastery.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9355336" y="3278982"/>
            <a:ext cx="8363099" cy="5832360"/>
            <a:chOff x="0" y="0"/>
            <a:chExt cx="11150798" cy="7776480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1150854" cy="7776464"/>
            </a:xfrm>
            <a:custGeom>
              <a:avLst/>
              <a:gdLst/>
              <a:ahLst/>
              <a:cxnLst/>
              <a:rect l="l" t="t" r="r" b="b"/>
              <a:pathLst>
                <a:path w="11150854" h="7776464">
                  <a:moveTo>
                    <a:pt x="0" y="0"/>
                  </a:moveTo>
                  <a:lnTo>
                    <a:pt x="11150854" y="0"/>
                  </a:lnTo>
                  <a:lnTo>
                    <a:pt x="11150854" y="7776464"/>
                  </a:lnTo>
                  <a:lnTo>
                    <a:pt x="0" y="7776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1695" b="-21695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3" grpId="0"/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1299</Words>
  <Application>Microsoft Office PowerPoint</Application>
  <PresentationFormat>Custom</PresentationFormat>
  <Paragraphs>170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DM Sans</vt:lpstr>
      <vt:lpstr>DM Sans Bold</vt:lpstr>
      <vt:lpstr>Arial</vt:lpstr>
      <vt:lpstr>Calibri</vt:lpstr>
      <vt:lpstr>Dela Gothic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final.pptx</dc:title>
  <dc:creator>Abir</dc:creator>
  <cp:lastModifiedBy>Md.  Jahidul Haque Abir</cp:lastModifiedBy>
  <cp:revision>12</cp:revision>
  <dcterms:created xsi:type="dcterms:W3CDTF">2006-08-16T00:00:00Z</dcterms:created>
  <dcterms:modified xsi:type="dcterms:W3CDTF">2025-08-12T20:26:48Z</dcterms:modified>
  <dc:identifier>DAGvr3Cq1Dk</dc:identifier>
</cp:coreProperties>
</file>